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</p:sldIdLst>
  <p:sldSz cx="8999538" cy="43195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308" y="6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4942" y="706933"/>
            <a:ext cx="6749654" cy="1503857"/>
          </a:xfrm>
        </p:spPr>
        <p:txBody>
          <a:bodyPr anchor="b"/>
          <a:lstStyle>
            <a:lvl1pPr algn="ctr"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4942" y="2268784"/>
            <a:ext cx="6749654" cy="1042900"/>
          </a:xfrm>
        </p:spPr>
        <p:txBody>
          <a:bodyPr/>
          <a:lstStyle>
            <a:lvl1pPr marL="0" indent="0" algn="ctr">
              <a:buNone/>
              <a:defRPr sz="1512"/>
            </a:lvl1pPr>
            <a:lvl2pPr marL="287990" indent="0" algn="ctr">
              <a:buNone/>
              <a:defRPr sz="1260"/>
            </a:lvl2pPr>
            <a:lvl3pPr marL="575981" indent="0" algn="ctr">
              <a:buNone/>
              <a:defRPr sz="1134"/>
            </a:lvl3pPr>
            <a:lvl4pPr marL="863971" indent="0" algn="ctr">
              <a:buNone/>
              <a:defRPr sz="1008"/>
            </a:lvl4pPr>
            <a:lvl5pPr marL="1151961" indent="0" algn="ctr">
              <a:buNone/>
              <a:defRPr sz="1008"/>
            </a:lvl5pPr>
            <a:lvl6pPr marL="1439951" indent="0" algn="ctr">
              <a:buNone/>
              <a:defRPr sz="1008"/>
            </a:lvl6pPr>
            <a:lvl7pPr marL="1727942" indent="0" algn="ctr">
              <a:buNone/>
              <a:defRPr sz="1008"/>
            </a:lvl7pPr>
            <a:lvl8pPr marL="2015932" indent="0" algn="ctr">
              <a:buNone/>
              <a:defRPr sz="1008"/>
            </a:lvl8pPr>
            <a:lvl9pPr marL="2303922" indent="0" algn="ctr">
              <a:buNone/>
              <a:defRPr sz="1008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192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96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40295" y="229978"/>
            <a:ext cx="1940525" cy="366065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18718" y="229978"/>
            <a:ext cx="5709082" cy="36606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223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1071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031" y="1076898"/>
            <a:ext cx="7762102" cy="1796828"/>
          </a:xfrm>
        </p:spPr>
        <p:txBody>
          <a:bodyPr anchor="b"/>
          <a:lstStyle>
            <a:lvl1pPr>
              <a:defRPr sz="377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4031" y="2890725"/>
            <a:ext cx="7762102" cy="944910"/>
          </a:xfrm>
        </p:spPr>
        <p:txBody>
          <a:bodyPr/>
          <a:lstStyle>
            <a:lvl1pPr marL="0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1pPr>
            <a:lvl2pPr marL="28799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2pPr>
            <a:lvl3pPr marL="575981" indent="0">
              <a:buNone/>
              <a:defRPr sz="1134">
                <a:solidFill>
                  <a:schemeClr val="tx1">
                    <a:tint val="75000"/>
                  </a:schemeClr>
                </a:solidFill>
              </a:defRPr>
            </a:lvl3pPr>
            <a:lvl4pPr marL="86397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4pPr>
            <a:lvl5pPr marL="115196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5pPr>
            <a:lvl6pPr marL="1439951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6pPr>
            <a:lvl7pPr marL="172794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7pPr>
            <a:lvl8pPr marL="201593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8pPr>
            <a:lvl9pPr marL="2303922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9878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8718" y="1149890"/>
            <a:ext cx="382480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016" y="1149890"/>
            <a:ext cx="3824804" cy="274073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4080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0" y="229978"/>
            <a:ext cx="7762102" cy="83492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891" y="1058899"/>
            <a:ext cx="3807226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891" y="1577849"/>
            <a:ext cx="3807226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56016" y="1058899"/>
            <a:ext cx="3825976" cy="518950"/>
          </a:xfrm>
        </p:spPr>
        <p:txBody>
          <a:bodyPr anchor="b"/>
          <a:lstStyle>
            <a:lvl1pPr marL="0" indent="0">
              <a:buNone/>
              <a:defRPr sz="1512" b="1"/>
            </a:lvl1pPr>
            <a:lvl2pPr marL="287990" indent="0">
              <a:buNone/>
              <a:defRPr sz="1260" b="1"/>
            </a:lvl2pPr>
            <a:lvl3pPr marL="575981" indent="0">
              <a:buNone/>
              <a:defRPr sz="1134" b="1"/>
            </a:lvl3pPr>
            <a:lvl4pPr marL="863971" indent="0">
              <a:buNone/>
              <a:defRPr sz="1008" b="1"/>
            </a:lvl4pPr>
            <a:lvl5pPr marL="1151961" indent="0">
              <a:buNone/>
              <a:defRPr sz="1008" b="1"/>
            </a:lvl5pPr>
            <a:lvl6pPr marL="1439951" indent="0">
              <a:buNone/>
              <a:defRPr sz="1008" b="1"/>
            </a:lvl6pPr>
            <a:lvl7pPr marL="1727942" indent="0">
              <a:buNone/>
              <a:defRPr sz="1008" b="1"/>
            </a:lvl7pPr>
            <a:lvl8pPr marL="2015932" indent="0">
              <a:buNone/>
              <a:defRPr sz="1008" b="1"/>
            </a:lvl8pPr>
            <a:lvl9pPr marL="2303922" indent="0">
              <a:buNone/>
              <a:defRPr sz="1008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56016" y="1577849"/>
            <a:ext cx="3825976" cy="232077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5347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08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4164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287972"/>
            <a:ext cx="2902585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25976" y="621941"/>
            <a:ext cx="4556016" cy="3069707"/>
          </a:xfrm>
        </p:spPr>
        <p:txBody>
          <a:bodyPr/>
          <a:lstStyle>
            <a:lvl1pPr>
              <a:defRPr sz="2016"/>
            </a:lvl1pPr>
            <a:lvl2pPr>
              <a:defRPr sz="1764"/>
            </a:lvl2pPr>
            <a:lvl3pPr>
              <a:defRPr sz="1512"/>
            </a:lvl3pPr>
            <a:lvl4pPr>
              <a:defRPr sz="1260"/>
            </a:lvl4pPr>
            <a:lvl5pPr>
              <a:defRPr sz="1260"/>
            </a:lvl5pPr>
            <a:lvl6pPr>
              <a:defRPr sz="1260"/>
            </a:lvl6pPr>
            <a:lvl7pPr>
              <a:defRPr sz="1260"/>
            </a:lvl7pPr>
            <a:lvl8pPr>
              <a:defRPr sz="1260"/>
            </a:lvl8pPr>
            <a:lvl9pPr>
              <a:defRPr sz="126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295877"/>
            <a:ext cx="2902585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4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9891" y="287972"/>
            <a:ext cx="2902585" cy="1007904"/>
          </a:xfrm>
        </p:spPr>
        <p:txBody>
          <a:bodyPr anchor="b"/>
          <a:lstStyle>
            <a:lvl1pPr>
              <a:defRPr sz="2016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25976" y="621941"/>
            <a:ext cx="4556016" cy="3069707"/>
          </a:xfrm>
        </p:spPr>
        <p:txBody>
          <a:bodyPr anchor="t"/>
          <a:lstStyle>
            <a:lvl1pPr marL="0" indent="0">
              <a:buNone/>
              <a:defRPr sz="2016"/>
            </a:lvl1pPr>
            <a:lvl2pPr marL="287990" indent="0">
              <a:buNone/>
              <a:defRPr sz="1764"/>
            </a:lvl2pPr>
            <a:lvl3pPr marL="575981" indent="0">
              <a:buNone/>
              <a:defRPr sz="1512"/>
            </a:lvl3pPr>
            <a:lvl4pPr marL="863971" indent="0">
              <a:buNone/>
              <a:defRPr sz="1260"/>
            </a:lvl4pPr>
            <a:lvl5pPr marL="1151961" indent="0">
              <a:buNone/>
              <a:defRPr sz="1260"/>
            </a:lvl5pPr>
            <a:lvl6pPr marL="1439951" indent="0">
              <a:buNone/>
              <a:defRPr sz="1260"/>
            </a:lvl6pPr>
            <a:lvl7pPr marL="1727942" indent="0">
              <a:buNone/>
              <a:defRPr sz="1260"/>
            </a:lvl7pPr>
            <a:lvl8pPr marL="2015932" indent="0">
              <a:buNone/>
              <a:defRPr sz="1260"/>
            </a:lvl8pPr>
            <a:lvl9pPr marL="2303922" indent="0">
              <a:buNone/>
              <a:defRPr sz="126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891" y="1295877"/>
            <a:ext cx="2902585" cy="2400771"/>
          </a:xfrm>
        </p:spPr>
        <p:txBody>
          <a:bodyPr/>
          <a:lstStyle>
            <a:lvl1pPr marL="0" indent="0">
              <a:buNone/>
              <a:defRPr sz="1008"/>
            </a:lvl1pPr>
            <a:lvl2pPr marL="287990" indent="0">
              <a:buNone/>
              <a:defRPr sz="882"/>
            </a:lvl2pPr>
            <a:lvl3pPr marL="575981" indent="0">
              <a:buNone/>
              <a:defRPr sz="756"/>
            </a:lvl3pPr>
            <a:lvl4pPr marL="863971" indent="0">
              <a:buNone/>
              <a:defRPr sz="630"/>
            </a:lvl4pPr>
            <a:lvl5pPr marL="1151961" indent="0">
              <a:buNone/>
              <a:defRPr sz="630"/>
            </a:lvl5pPr>
            <a:lvl6pPr marL="1439951" indent="0">
              <a:buNone/>
              <a:defRPr sz="630"/>
            </a:lvl6pPr>
            <a:lvl7pPr marL="1727942" indent="0">
              <a:buNone/>
              <a:defRPr sz="630"/>
            </a:lvl7pPr>
            <a:lvl8pPr marL="2015932" indent="0">
              <a:buNone/>
              <a:defRPr sz="630"/>
            </a:lvl8pPr>
            <a:lvl9pPr marL="2303922" indent="0">
              <a:buNone/>
              <a:defRPr sz="63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08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18718" y="229978"/>
            <a:ext cx="7762102" cy="834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8718" y="1149890"/>
            <a:ext cx="7762102" cy="27407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8718" y="4003618"/>
            <a:ext cx="2024896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ABD8B0-BC6D-4BA0-856C-5BF0D9D57091}" type="datetimeFigureOut">
              <a:rPr lang="zh-CN" altLang="en-US" smtClean="0"/>
              <a:t>2025/4/5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81097" y="4003618"/>
            <a:ext cx="3037344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355924" y="4003618"/>
            <a:ext cx="2024896" cy="22997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EF9479-DB8D-429F-ADE4-C254172451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0278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575981" rtl="0" eaLnBrk="1" latinLnBrk="0" hangingPunct="1">
        <a:lnSpc>
          <a:spcPct val="90000"/>
        </a:lnSpc>
        <a:spcBef>
          <a:spcPct val="0"/>
        </a:spcBef>
        <a:buNone/>
        <a:defRPr sz="277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3995" indent="-143995" algn="l" defTabSz="575981" rtl="0" eaLnBrk="1" latinLnBrk="0" hangingPunct="1">
        <a:lnSpc>
          <a:spcPct val="90000"/>
        </a:lnSpc>
        <a:spcBef>
          <a:spcPts val="630"/>
        </a:spcBef>
        <a:buFont typeface="Arial" panose="020B0604020202020204" pitchFamily="34" charset="0"/>
        <a:buChar char="•"/>
        <a:defRPr sz="1764" kern="1200">
          <a:solidFill>
            <a:schemeClr val="tx1"/>
          </a:solidFill>
          <a:latin typeface="+mn-lt"/>
          <a:ea typeface="+mn-ea"/>
          <a:cs typeface="+mn-cs"/>
        </a:defRPr>
      </a:lvl1pPr>
      <a:lvl2pPr marL="431985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1997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100796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295956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58394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87193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15992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447917" indent="-143995" algn="l" defTabSz="575981" rtl="0" eaLnBrk="1" latinLnBrk="0" hangingPunct="1">
        <a:lnSpc>
          <a:spcPct val="90000"/>
        </a:lnSpc>
        <a:spcBef>
          <a:spcPts val="315"/>
        </a:spcBef>
        <a:buFont typeface="Arial" panose="020B0604020202020204" pitchFamily="34" charset="0"/>
        <a:buChar char="•"/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1pPr>
      <a:lvl2pPr marL="287990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2pPr>
      <a:lvl3pPr marL="57598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3pPr>
      <a:lvl4pPr marL="86397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4pPr>
      <a:lvl5pPr marL="115196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5pPr>
      <a:lvl6pPr marL="1439951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6pPr>
      <a:lvl7pPr marL="172794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7pPr>
      <a:lvl8pPr marL="201593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8pPr>
      <a:lvl9pPr marL="2303922" algn="l" defTabSz="575981" rtl="0" eaLnBrk="1" latinLnBrk="0" hangingPunct="1">
        <a:defRPr sz="113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Relationship Id="rId9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C317E85-EF0F-2A4A-4DA7-3AB447AA4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62" y="0"/>
            <a:ext cx="866921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932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3EE17A-A395-6222-3504-2F54DA506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55" y="0"/>
            <a:ext cx="7393027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5665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94CF2D4D-3C8C-6001-084D-05E246BECB8C}"/>
              </a:ext>
            </a:extLst>
          </p:cNvPr>
          <p:cNvGrpSpPr/>
          <p:nvPr/>
        </p:nvGrpSpPr>
        <p:grpSpPr>
          <a:xfrm>
            <a:off x="94022" y="367938"/>
            <a:ext cx="8811493" cy="3583711"/>
            <a:chOff x="97235" y="285231"/>
            <a:chExt cx="8811493" cy="358371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2939606-C752-C5D3-0137-1516C672F9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76" y="285231"/>
              <a:ext cx="8800985" cy="2173489"/>
            </a:xfrm>
            <a:prstGeom prst="rect">
              <a:avLst/>
            </a:prstGeom>
          </p:spPr>
        </p:pic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0354346-EA1B-D30A-1AC9-06D7F19F62B6}"/>
                </a:ext>
              </a:extLst>
            </p:cNvPr>
            <p:cNvGrpSpPr/>
            <p:nvPr/>
          </p:nvGrpSpPr>
          <p:grpSpPr>
            <a:xfrm>
              <a:off x="97235" y="2535023"/>
              <a:ext cx="2858402" cy="1333919"/>
              <a:chOff x="97235" y="2535023"/>
              <a:chExt cx="2858402" cy="133391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C626EE6F-ECE1-87C3-AA49-368D2C06EB0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2" t="36296" r="37612" b="39074"/>
              <a:stretch/>
            </p:blipFill>
            <p:spPr>
              <a:xfrm>
                <a:off x="97235" y="2535023"/>
                <a:ext cx="1429202" cy="1333919"/>
              </a:xfrm>
              <a:prstGeom prst="rect">
                <a:avLst/>
              </a:prstGeom>
            </p:spPr>
          </p:pic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8A5FCFE1-1576-27B0-40A2-E2E79742344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332" t="36296" r="37612" b="39074"/>
              <a:stretch/>
            </p:blipFill>
            <p:spPr>
              <a:xfrm>
                <a:off x="1526437" y="2535023"/>
                <a:ext cx="1429200" cy="1333919"/>
              </a:xfrm>
              <a:prstGeom prst="rect">
                <a:avLst/>
              </a:prstGeom>
            </p:spPr>
          </p:pic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CEA53097-AE47-7238-3DE1-57B32462A2FD}"/>
                </a:ext>
              </a:extLst>
            </p:cNvPr>
            <p:cNvGrpSpPr/>
            <p:nvPr/>
          </p:nvGrpSpPr>
          <p:grpSpPr>
            <a:xfrm>
              <a:off x="3185503" y="2524507"/>
              <a:ext cx="2858400" cy="1344435"/>
              <a:chOff x="3246452" y="2524507"/>
              <a:chExt cx="2858400" cy="1344435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95405A5D-CF55-527B-AF5D-3781C0F2C5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131" t="37963" r="39647" b="38426"/>
              <a:stretch/>
            </p:blipFill>
            <p:spPr>
              <a:xfrm>
                <a:off x="3246452" y="2524507"/>
                <a:ext cx="1429200" cy="1344435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9CB9E77D-B12C-1039-D0FE-4E072FEC6D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977" t="37963" r="39647" b="38426"/>
              <a:stretch/>
            </p:blipFill>
            <p:spPr>
              <a:xfrm>
                <a:off x="4675652" y="2524507"/>
                <a:ext cx="1429200" cy="1331819"/>
              </a:xfrm>
              <a:prstGeom prst="rect">
                <a:avLst/>
              </a:prstGeom>
            </p:spPr>
          </p:pic>
        </p:grp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549A02E2-6415-6FCC-0FEF-03C7A41A3530}"/>
                </a:ext>
              </a:extLst>
            </p:cNvPr>
            <p:cNvGrpSpPr/>
            <p:nvPr/>
          </p:nvGrpSpPr>
          <p:grpSpPr>
            <a:xfrm>
              <a:off x="6107176" y="2735575"/>
              <a:ext cx="2801552" cy="1080000"/>
              <a:chOff x="6302221" y="2879748"/>
              <a:chExt cx="2801552" cy="1080000"/>
            </a:xfrm>
          </p:grpSpPr>
          <p:pic>
            <p:nvPicPr>
              <p:cNvPr id="9" name="图片 8">
                <a:extLst>
                  <a:ext uri="{FF2B5EF4-FFF2-40B4-BE49-F238E27FC236}">
                    <a16:creationId xmlns:a16="http://schemas.microsoft.com/office/drawing/2014/main" id="{BE05170C-BF95-6AD9-104F-BE4FA24CD38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03" t="41321" r="41730" b="34805"/>
              <a:stretch/>
            </p:blipFill>
            <p:spPr>
              <a:xfrm>
                <a:off x="7703506" y="2879748"/>
                <a:ext cx="1400267" cy="1080000"/>
              </a:xfrm>
              <a:prstGeom prst="rect">
                <a:avLst/>
              </a:prstGeom>
            </p:spPr>
          </p:pic>
          <p:pic>
            <p:nvPicPr>
              <p:cNvPr id="10" name="图片 9">
                <a:extLst>
                  <a:ext uri="{FF2B5EF4-FFF2-40B4-BE49-F238E27FC236}">
                    <a16:creationId xmlns:a16="http://schemas.microsoft.com/office/drawing/2014/main" id="{6F149694-34AE-211D-98F7-2E1A9CA43AB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8603" t="41321" r="41730" b="34821"/>
              <a:stretch/>
            </p:blipFill>
            <p:spPr>
              <a:xfrm>
                <a:off x="6302221" y="2879748"/>
                <a:ext cx="1401285" cy="108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4886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DF03D-C45A-D053-A24F-FC600769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A667334-A05F-527A-CA2B-129DA9A8D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29"/>
          <a:stretch/>
        </p:blipFill>
        <p:spPr>
          <a:xfrm>
            <a:off x="0" y="63521"/>
            <a:ext cx="8999538" cy="419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511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A5D00-523E-6C5F-EA9C-98CCB7D7E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4">
            <a:hlinkClick r:id="" action="ppaction://media"/>
            <a:extLst>
              <a:ext uri="{FF2B5EF4-FFF2-40B4-BE49-F238E27FC236}">
                <a16:creationId xmlns:a16="http://schemas.microsoft.com/office/drawing/2014/main" id="{C00B459B-32A8-983D-EAFD-7061090C95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03875" y="326919"/>
            <a:ext cx="3472964" cy="3472964"/>
          </a:xfrm>
          <a:prstGeom prst="rect">
            <a:avLst/>
          </a:prstGeom>
        </p:spPr>
      </p:pic>
      <p:pic>
        <p:nvPicPr>
          <p:cNvPr id="4" name="11">
            <a:hlinkClick r:id="" action="ppaction://media"/>
            <a:extLst>
              <a:ext uri="{FF2B5EF4-FFF2-40B4-BE49-F238E27FC236}">
                <a16:creationId xmlns:a16="http://schemas.microsoft.com/office/drawing/2014/main" id="{A076EF93-8041-A5B0-3D34-BFA161FAD0D3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51821" y="-524040"/>
            <a:ext cx="4236942" cy="423694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A3FBF0E-6C30-0647-9515-64154F36164E}"/>
              </a:ext>
            </a:extLst>
          </p:cNvPr>
          <p:cNvSpPr/>
          <p:nvPr/>
        </p:nvSpPr>
        <p:spPr>
          <a:xfrm>
            <a:off x="0" y="-524040"/>
            <a:ext cx="11334169" cy="11043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7D5D144-52B3-3876-83F5-1AA06DB725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336"/>
            <a:ext cx="2317728" cy="32045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E897C9D-0A0A-A7E5-2A1F-7C54B38245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6" r="16804"/>
          <a:stretch/>
        </p:blipFill>
        <p:spPr>
          <a:xfrm>
            <a:off x="4689780" y="596342"/>
            <a:ext cx="2141821" cy="320354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64FA576-F069-CAEE-0BC6-656BE4EA2343}"/>
              </a:ext>
            </a:extLst>
          </p:cNvPr>
          <p:cNvSpPr/>
          <p:nvPr/>
        </p:nvSpPr>
        <p:spPr>
          <a:xfrm>
            <a:off x="0" y="3799883"/>
            <a:ext cx="11334169" cy="53607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333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9FB6117-762E-805E-BDB0-F7A7A7FE4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207"/>
            <a:ext cx="8995843" cy="283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036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8A5B9F-4EC9-AE8F-97E0-ACDF7E875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3151"/>
            <a:ext cx="8999538" cy="3053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389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8536FD-2A0D-B7E9-3753-19EC9D86C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004"/>
            <a:ext cx="8999538" cy="386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898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5B6501A-C617-52B1-EAAF-45E31853E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2337"/>
            <a:ext cx="8999538" cy="367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9510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A254C2-5983-0F7E-CE98-05162ED2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2019"/>
            <a:ext cx="8999538" cy="385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813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ED74E35-5C81-A7E9-D6CE-A0F5D2EF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2" y="0"/>
            <a:ext cx="8904414" cy="431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36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B88B2E5-25A9-1C68-4540-1B80C7B847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457"/>
            <a:ext cx="8999538" cy="422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07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975576E-4794-D350-CDF0-FB191443A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4855"/>
            <a:ext cx="8999537" cy="312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969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0</Words>
  <Application>Microsoft Office PowerPoint</Application>
  <PresentationFormat>自定义</PresentationFormat>
  <Paragraphs>0</Paragraphs>
  <Slides>13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韧</dc:creator>
  <cp:lastModifiedBy>韧 李</cp:lastModifiedBy>
  <cp:revision>22</cp:revision>
  <dcterms:created xsi:type="dcterms:W3CDTF">2022-11-22T18:22:56Z</dcterms:created>
  <dcterms:modified xsi:type="dcterms:W3CDTF">2025-04-05T05:07:42Z</dcterms:modified>
</cp:coreProperties>
</file>